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sldIdLst>
    <p:sldId id="256" r:id="rId2"/>
    <p:sldId id="265" r:id="rId3"/>
    <p:sldId id="266" r:id="rId4"/>
    <p:sldId id="264" r:id="rId5"/>
    <p:sldId id="258" r:id="rId6"/>
    <p:sldId id="262" r:id="rId7"/>
    <p:sldId id="261" r:id="rId8"/>
    <p:sldId id="263"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Lst>
        </p14:section>
        <p14:section name="Body (content) slides" id="{E4A2DC7B-1CBD-4F66-ADDC-76AD8F216162}">
          <p14:sldIdLst>
            <p14:sldId id="265"/>
            <p14:sldId id="266"/>
            <p14:sldId id="264"/>
          </p14:sldIdLst>
        </p14:section>
        <p14:section name="Section separator slides" id="{0EBC4EC8-992E-41E7-B942-F8EB46ED6B78}">
          <p14:sldIdLst>
            <p14:sldId id="258"/>
            <p14:sldId id="262"/>
            <p14:sldId id="261"/>
            <p14:sldId id="263"/>
            <p14:sldId id="259"/>
          </p14:sldIdLst>
        </p14:section>
        <p14:section name="End of presentation slide" id="{3DEFE252-2300-493E-B711-856B44168019}">
          <p14:sldIdLst>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p:restoredTop sz="85060" autoAdjust="0"/>
  </p:normalViewPr>
  <p:slideViewPr>
    <p:cSldViewPr snapToGrid="0" snapToObjects="1">
      <p:cViewPr varScale="1">
        <p:scale>
          <a:sx n="39" d="100"/>
          <a:sy n="39" d="100"/>
        </p:scale>
        <p:origin x="10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E3510-39B3-482A-9D70-9D17C48D88DB}" type="datetimeFigureOut">
              <a:rPr lang="en-GB" smtClean="0"/>
              <a:t>06/04/2020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57ED5-0420-428B-869F-18ECB226C3CA}" type="slidenum">
              <a:rPr lang="en-GB" smtClean="0"/>
              <a:t>‹#›</a:t>
            </a:fld>
            <a:endParaRPr lang="en-GB"/>
          </a:p>
        </p:txBody>
      </p:sp>
    </p:spTree>
    <p:extLst>
      <p:ext uri="{BB962C8B-B14F-4D97-AF65-F5344CB8AC3E}">
        <p14:creationId xmlns:p14="http://schemas.microsoft.com/office/powerpoint/2010/main" val="77027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image" Target="../media/image1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5" name="Picture 14" descr="A picture containing red&#10;&#10;Description automatically generated">
            <a:extLst>
              <a:ext uri="{FF2B5EF4-FFF2-40B4-BE49-F238E27FC236}">
                <a16:creationId xmlns:a16="http://schemas.microsoft.com/office/drawing/2014/main" id="{0205C185-58D3-4CD5-B8F4-70CC033B0A22}"/>
              </a:ext>
            </a:extLst>
          </p:cNvPr>
          <p:cNvPicPr>
            <a:picLocks noChangeAspect="1"/>
          </p:cNvPicPr>
          <p:nvPr userDrawn="1"/>
        </p:nvPicPr>
        <p:blipFill>
          <a:blip r:embed="rId6"/>
          <a:stretch>
            <a:fillRect/>
          </a:stretch>
        </p:blipFill>
        <p:spPr>
          <a:xfrm>
            <a:off x="227348" y="-84552"/>
            <a:ext cx="5087122" cy="1078994"/>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70928"/>
            <a:ext cx="11056823" cy="60118"/>
          </a:xfrm>
          <a:prstGeom prst="rect">
            <a:avLst/>
          </a:prstGeom>
        </p:spPr>
      </p:pic>
      <p:pic>
        <p:nvPicPr>
          <p:cNvPr id="5" name="Picture 4" descr="A picture containing sitting, red, white&#10;&#10;Description automatically generated">
            <a:extLst>
              <a:ext uri="{FF2B5EF4-FFF2-40B4-BE49-F238E27FC236}">
                <a16:creationId xmlns:a16="http://schemas.microsoft.com/office/drawing/2014/main" id="{FB3A2CE1-32F7-4BFC-B3A5-23ED35D9952C}"/>
              </a:ext>
            </a:extLst>
          </p:cNvPr>
          <p:cNvPicPr>
            <a:picLocks noChangeAspect="1"/>
          </p:cNvPicPr>
          <p:nvPr userDrawn="1"/>
        </p:nvPicPr>
        <p:blipFill>
          <a:blip r:embed="rId3"/>
          <a:stretch>
            <a:fillRect/>
          </a:stretch>
        </p:blipFill>
        <p:spPr>
          <a:xfrm>
            <a:off x="167294" y="5953376"/>
            <a:ext cx="5087122" cy="1078994"/>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pic>
        <p:nvPicPr>
          <p:cNvPr id="12" name="Picture 11" descr="A picture containing red&#10;&#10;Description automatically generated">
            <a:extLst>
              <a:ext uri="{FF2B5EF4-FFF2-40B4-BE49-F238E27FC236}">
                <a16:creationId xmlns:a16="http://schemas.microsoft.com/office/drawing/2014/main" id="{B0C01040-51A7-44D7-AD80-4BF9DCE8B6B0}"/>
              </a:ext>
            </a:extLst>
          </p:cNvPr>
          <p:cNvPicPr>
            <a:picLocks noChangeAspect="1"/>
          </p:cNvPicPr>
          <p:nvPr userDrawn="1"/>
        </p:nvPicPr>
        <p:blipFill>
          <a:blip r:embed="rId4"/>
          <a:stretch>
            <a:fillRect/>
          </a:stretch>
        </p:blipFill>
        <p:spPr>
          <a:xfrm>
            <a:off x="169159" y="5931242"/>
            <a:ext cx="5087122" cy="1078994"/>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2" name="Picture 11" descr="A picture containing sitting, red, white&#10;&#10;Description automatically generated">
            <a:extLst>
              <a:ext uri="{FF2B5EF4-FFF2-40B4-BE49-F238E27FC236}">
                <a16:creationId xmlns:a16="http://schemas.microsoft.com/office/drawing/2014/main" id="{DECC898B-D212-4B2B-80B2-2C2D9FF6B878}"/>
              </a:ext>
            </a:extLst>
          </p:cNvPr>
          <p:cNvPicPr>
            <a:picLocks noChangeAspect="1"/>
          </p:cNvPicPr>
          <p:nvPr userDrawn="1"/>
        </p:nvPicPr>
        <p:blipFill>
          <a:blip r:embed="rId6"/>
          <a:stretch>
            <a:fillRect/>
          </a:stretch>
        </p:blipFill>
        <p:spPr>
          <a:xfrm>
            <a:off x="167294" y="-81664"/>
            <a:ext cx="5087122" cy="1078994"/>
          </a:xfrm>
          <a:prstGeom prst="rect">
            <a:avLst/>
          </a:prstGeom>
        </p:spPr>
      </p:pic>
    </p:spTree>
    <p:extLst>
      <p:ext uri="{BB962C8B-B14F-4D97-AF65-F5344CB8AC3E}">
        <p14:creationId xmlns:p14="http://schemas.microsoft.com/office/powerpoint/2010/main" val="384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9" name="Picture 8" descr="A picture containing sitting, red, white&#10;&#10;Description automatically generated">
            <a:extLst>
              <a:ext uri="{FF2B5EF4-FFF2-40B4-BE49-F238E27FC236}">
                <a16:creationId xmlns:a16="http://schemas.microsoft.com/office/drawing/2014/main" id="{A42ADAE4-9FA6-4819-B3C0-4E49C9CFA972}"/>
              </a:ext>
            </a:extLst>
          </p:cNvPr>
          <p:cNvPicPr>
            <a:picLocks noChangeAspect="1"/>
          </p:cNvPicPr>
          <p:nvPr userDrawn="1"/>
        </p:nvPicPr>
        <p:blipFill>
          <a:blip r:embed="rId6"/>
          <a:stretch>
            <a:fillRect/>
          </a:stretch>
        </p:blipFill>
        <p:spPr>
          <a:xfrm>
            <a:off x="167294" y="-81664"/>
            <a:ext cx="5087122" cy="1078994"/>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4"/>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5"/>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3" name="Picture 12" descr="A picture containing sitting, red, white&#10;&#10;Description automatically generated">
            <a:extLst>
              <a:ext uri="{FF2B5EF4-FFF2-40B4-BE49-F238E27FC236}">
                <a16:creationId xmlns:a16="http://schemas.microsoft.com/office/drawing/2014/main" id="{71056866-2879-4153-92B5-1623CD0EB915}"/>
              </a:ext>
            </a:extLst>
          </p:cNvPr>
          <p:cNvPicPr>
            <a:picLocks noChangeAspect="1"/>
          </p:cNvPicPr>
          <p:nvPr userDrawn="1"/>
        </p:nvPicPr>
        <p:blipFill>
          <a:blip r:embed="rId6"/>
          <a:stretch>
            <a:fillRect/>
          </a:stretch>
        </p:blipFill>
        <p:spPr>
          <a:xfrm>
            <a:off x="167294" y="-81664"/>
            <a:ext cx="5087122" cy="1078994"/>
          </a:xfrm>
          <a:prstGeom prst="rect">
            <a:avLst/>
          </a:prstGeom>
        </p:spPr>
      </p:pic>
    </p:spTree>
    <p:extLst>
      <p:ext uri="{BB962C8B-B14F-4D97-AF65-F5344CB8AC3E}">
        <p14:creationId xmlns:p14="http://schemas.microsoft.com/office/powerpoint/2010/main" val="27158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4"/>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5"/>
          <a:stretch>
            <a:fillRect/>
          </a:stretch>
        </p:blipFill>
        <p:spPr>
          <a:xfrm>
            <a:off x="0" y="5141460"/>
            <a:ext cx="2582984" cy="1716540"/>
          </a:xfrm>
          <a:prstGeom prst="rect">
            <a:avLst/>
          </a:prstGeom>
        </p:spPr>
      </p:pic>
      <p:pic>
        <p:nvPicPr>
          <p:cNvPr id="9" name="Picture 8" descr="A picture containing sitting, red, white&#10;&#10;Description automatically generated">
            <a:extLst>
              <a:ext uri="{FF2B5EF4-FFF2-40B4-BE49-F238E27FC236}">
                <a16:creationId xmlns:a16="http://schemas.microsoft.com/office/drawing/2014/main" id="{DA4DB33A-0902-4277-A2B6-D84CECE1A26C}"/>
              </a:ext>
            </a:extLst>
          </p:cNvPr>
          <p:cNvPicPr>
            <a:picLocks noChangeAspect="1"/>
          </p:cNvPicPr>
          <p:nvPr userDrawn="1"/>
        </p:nvPicPr>
        <p:blipFill>
          <a:blip r:embed="rId6"/>
          <a:stretch>
            <a:fillRect/>
          </a:stretch>
        </p:blipFill>
        <p:spPr>
          <a:xfrm>
            <a:off x="167294" y="-81664"/>
            <a:ext cx="5087122" cy="1078994"/>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4"/>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descr="A picture containing sitting, red, white&#10;&#10;Description automatically generated">
            <a:extLst>
              <a:ext uri="{FF2B5EF4-FFF2-40B4-BE49-F238E27FC236}">
                <a16:creationId xmlns:a16="http://schemas.microsoft.com/office/drawing/2014/main" id="{2EDD60FC-EBD2-48E5-BD32-37D5D5D3D989}"/>
              </a:ext>
            </a:extLst>
          </p:cNvPr>
          <p:cNvPicPr>
            <a:picLocks noChangeAspect="1"/>
          </p:cNvPicPr>
          <p:nvPr userDrawn="1"/>
        </p:nvPicPr>
        <p:blipFill>
          <a:blip r:embed="rId6"/>
          <a:stretch>
            <a:fillRect/>
          </a:stretch>
        </p:blipFill>
        <p:spPr>
          <a:xfrm>
            <a:off x="167294" y="-81664"/>
            <a:ext cx="5087122" cy="1078994"/>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pic>
        <p:nvPicPr>
          <p:cNvPr id="13" name="Picture 12" descr="A picture containing red&#10;&#10;Description automatically generated">
            <a:extLst>
              <a:ext uri="{FF2B5EF4-FFF2-40B4-BE49-F238E27FC236}">
                <a16:creationId xmlns:a16="http://schemas.microsoft.com/office/drawing/2014/main" id="{29EF3954-CB6A-4350-BEFB-EBB44597BD37}"/>
              </a:ext>
            </a:extLst>
          </p:cNvPr>
          <p:cNvPicPr>
            <a:picLocks noChangeAspect="1"/>
          </p:cNvPicPr>
          <p:nvPr userDrawn="1"/>
        </p:nvPicPr>
        <p:blipFill>
          <a:blip r:embed="rId6"/>
          <a:stretch>
            <a:fillRect/>
          </a:stretch>
        </p:blipFill>
        <p:spPr>
          <a:xfrm>
            <a:off x="227348" y="-84552"/>
            <a:ext cx="5087122" cy="1078994"/>
          </a:xfrm>
          <a:prstGeom prst="rect">
            <a:avLst/>
          </a:prstGeom>
        </p:spPr>
      </p:pic>
    </p:spTree>
    <p:extLst>
      <p:ext uri="{BB962C8B-B14F-4D97-AF65-F5344CB8AC3E}">
        <p14:creationId xmlns:p14="http://schemas.microsoft.com/office/powerpoint/2010/main" val="8037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4/6/2020</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1" r:id="rId3"/>
    <p:sldLayoutId id="2147483654" r:id="rId4"/>
    <p:sldLayoutId id="2147483660" r:id="rId5"/>
    <p:sldLayoutId id="2147483655" r:id="rId6"/>
    <p:sldLayoutId id="2147483658" r:id="rId7"/>
    <p:sldLayoutId id="2147483659" r:id="rId8"/>
    <p:sldLayoutId id="2147483657"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GB" dirty="0"/>
          </a:p>
        </p:txBody>
      </p:sp>
      <p:sp>
        <p:nvSpPr>
          <p:cNvPr id="7" name="Subtitle 6"/>
          <p:cNvSpPr>
            <a:spLocks noGrp="1"/>
          </p:cNvSpPr>
          <p:nvPr>
            <p:ph type="subTitle" idx="1"/>
          </p:nvPr>
        </p:nvSpPr>
        <p:spPr/>
        <p:txBody>
          <a:bodyPr>
            <a:normAutofit/>
          </a:bodyPr>
          <a:lstStyle/>
          <a:p>
            <a:r>
              <a:rPr lang="en-GB" dirty="0"/>
              <a:t>Name</a:t>
            </a:r>
          </a:p>
          <a:p>
            <a:r>
              <a:rPr lang="en-GB" dirty="0"/>
              <a:t>Job title and institution</a:t>
            </a:r>
          </a:p>
        </p:txBody>
      </p:sp>
    </p:spTree>
    <p:extLst>
      <p:ext uri="{BB962C8B-B14F-4D97-AF65-F5344CB8AC3E}">
        <p14:creationId xmlns:p14="http://schemas.microsoft.com/office/powerpoint/2010/main" val="175740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72248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Acknowledgement and disclaimer </a:t>
            </a:r>
          </a:p>
        </p:txBody>
      </p:sp>
      <p:sp>
        <p:nvSpPr>
          <p:cNvPr id="3" name="Content Placeholder 2"/>
          <p:cNvSpPr>
            <a:spLocks noGrp="1"/>
          </p:cNvSpPr>
          <p:nvPr>
            <p:ph idx="1"/>
          </p:nvPr>
        </p:nvSpPr>
        <p:spPr/>
        <p:txBody>
          <a:bodyPr/>
          <a:lstStyle/>
          <a:p>
            <a:endParaRPr lang="en-GB" dirty="0"/>
          </a:p>
          <a:p>
            <a:pPr marL="0" indent="0">
              <a:buNone/>
            </a:pPr>
            <a:r>
              <a:rPr lang="en-GB" dirty="0"/>
              <a:t>This study is funded by the National Institute for Health Research (NIHR) Health Protection Research Unit in Emerging and Zoonotic Infections at University of Liverpool, a partnership between Public Health England and the University of Liverpool, in collaboration with the Liverpool School of Tropical Medicine and the University of Oxford. The views expressed are those of the author(s) and not necessarily those of the NIHR, Public Health England or the Department of Health and Social Care.</a:t>
            </a:r>
          </a:p>
          <a:p>
            <a:endParaRPr lang="en-GB" dirty="0"/>
          </a:p>
        </p:txBody>
      </p:sp>
      <p:pic>
        <p:nvPicPr>
          <p:cNvPr id="4" name="Picture 3">
            <a:extLst>
              <a:ext uri="{FF2B5EF4-FFF2-40B4-BE49-F238E27FC236}">
                <a16:creationId xmlns:a16="http://schemas.microsoft.com/office/drawing/2014/main" id="{0E5279E4-57C7-4183-99E3-97D46D1899DB}"/>
              </a:ext>
            </a:extLst>
          </p:cNvPr>
          <p:cNvPicPr/>
          <p:nvPr/>
        </p:nvPicPr>
        <p:blipFill>
          <a:blip r:embed="rId2">
            <a:extLst>
              <a:ext uri="{28A0092B-C50C-407E-A947-70E740481C1C}">
                <a14:useLocalDpi xmlns:a14="http://schemas.microsoft.com/office/drawing/2010/main" val="0"/>
              </a:ext>
            </a:extLst>
          </a:blip>
          <a:stretch>
            <a:fillRect/>
          </a:stretch>
        </p:blipFill>
        <p:spPr>
          <a:xfrm>
            <a:off x="838200" y="4599670"/>
            <a:ext cx="6188075" cy="723265"/>
          </a:xfrm>
          <a:prstGeom prst="rect">
            <a:avLst/>
          </a:prstGeom>
        </p:spPr>
      </p:pic>
    </p:spTree>
    <p:extLst>
      <p:ext uri="{BB962C8B-B14F-4D97-AF65-F5344CB8AC3E}">
        <p14:creationId xmlns:p14="http://schemas.microsoft.com/office/powerpoint/2010/main" val="197228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903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3220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Tree>
    <p:extLst>
      <p:ext uri="{BB962C8B-B14F-4D97-AF65-F5344CB8AC3E}">
        <p14:creationId xmlns:p14="http://schemas.microsoft.com/office/powerpoint/2010/main" val="169181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Tree>
    <p:extLst>
      <p:ext uri="{BB962C8B-B14F-4D97-AF65-F5344CB8AC3E}">
        <p14:creationId xmlns:p14="http://schemas.microsoft.com/office/powerpoint/2010/main" val="153872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408539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269035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398699393"/>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TotalTime>
  <Words>92</Words>
  <Application>Microsoft Office PowerPoint</Application>
  <PresentationFormat>Widescreen</PresentationFormat>
  <Paragraphs>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Custom Design</vt:lpstr>
      <vt:lpstr>PowerPoint Presentation</vt:lpstr>
      <vt:lpstr>Acknowledgement and disclaimer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Cucchi, Angela</cp:lastModifiedBy>
  <cp:revision>40</cp:revision>
  <dcterms:created xsi:type="dcterms:W3CDTF">2019-02-07T15:31:28Z</dcterms:created>
  <dcterms:modified xsi:type="dcterms:W3CDTF">2020-04-06T12:38:53Z</dcterms:modified>
</cp:coreProperties>
</file>